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76311-27E8-D282-A1E1-5EA192C47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761CB9-E4C1-A7D9-1A44-399EF920A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0CC53-362F-95D2-ACAA-A6F6F9ED2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E2D12-97CE-26D6-D040-2A0917500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8AF99-C336-1109-C633-9F29A6081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328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5F78C-A273-1779-6563-E91BCAD87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D05994-21B2-BB37-706A-85BEAB4F40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6D2D0-1F54-226D-84EA-31C10FDE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927AB-19C8-6A4E-0190-2741976C8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E864F-C5E2-CD94-7816-DB00FD871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67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ECF5C7-28C8-20D1-5DC4-8DD4EF413B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6E0783-ED76-A427-C5A3-AE163AFF6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B6770-9307-0F93-0574-B83EC9313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5901B-3F9B-E175-7D47-177F7E4E5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F4DF7-17EF-B63B-AC4F-402EC4A63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440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56161-3720-BC03-F955-A19702FE0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FED7-B259-019B-CA1D-E37562154C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D7714-33C7-86F6-E334-4A995EBC3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A6F69-076E-08A4-52A6-0B41CF64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A18D8-1B4F-8DB5-DBAA-0F9564BF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7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935BD-76CC-AD07-8DDE-5C06B8C86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6568D-94F5-C989-B804-9C4FD7F9E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2D896-303A-9D4D-8E5D-11687DEDB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F681D-A487-EAFD-D90C-994A1503C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31F79-F6AF-3E34-FE06-B5CBEACFA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296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8B810-3406-112A-7056-7F1254CA8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F1049-E541-147F-9BD4-FFBA8CE70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548AF-786F-CF7B-08C1-AA9A903180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E0E7F-9363-67C9-00C7-8E6BB69B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C7189-E503-8014-6193-C11BA507F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170955-9850-F14E-7241-F55FEE21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10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5E87E-A6FD-1F60-C4B8-709FB2F9B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B7500-0CBF-A04C-6B47-D80E84ACA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89E64-7DA5-ADF4-E881-2406637D18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1D2772-629F-2FBC-B459-0A23A39BEA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6EA72C-F651-598C-EBE6-FC82AA609E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26841D-28C7-49B9-954A-4BFFA735E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026802-2F64-9C23-AD2E-249703BAE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13CB14-0C79-B166-120E-8E3C581D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08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5EEA2-D285-2EB1-B2F4-735E9CB8B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CC219D-A874-A69E-8D82-C4913138B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911D00-B64E-3AAE-44B0-187639C5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D954B5-672F-DEE8-B6CD-D062FC0F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71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B4F7E4-BB1C-A73C-E843-52DE51C6E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A8BFF8-A37C-E4D1-8959-92EC28A68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63A6A-973B-17BE-83EA-D0913A602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02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5641A-4831-0CB4-52AF-4F9B996F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A9484-3AAC-B909-DD72-CF36BF75A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1FCAA-2C4B-4EBA-979F-34EF5187A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1E011-1A3A-9CBC-6D94-8262A014B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3C7E6-3D89-2124-2B3A-6BB92FB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62482C-8DFE-5DCB-ABDA-B4C022A2A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0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9B906-7CF7-527D-CCDC-4BBA672B3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4ACF91-D4D9-491C-5A84-6A3B82AFF6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82E9B2-24D0-B866-0EA4-548CE95A00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213DE-25BF-8007-D93A-21D3623C6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85EF3-C5A2-1CFB-644F-CF65183D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23334-2607-7206-3893-CA0F63BC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41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F92E42-45BE-E9DE-8D11-EFE169394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AC6DDD-2D3D-3F86-2ECA-720AB23DA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6C749-6223-7417-0711-552E83D822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A2A7F8-3C5D-44D5-A960-A1364A26F1B9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6CF12-F6F3-C5B3-08DD-E837C8ED1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F32FF-3349-F68C-EA30-2956A2A585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768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84823-D514-C3B1-06E7-2727A27A8A5F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EDD060-7686-4182-88FC-FC6F0042F315}" type="datetimeFigureOut">
              <a:rPr lang="en-GB" smtClean="0"/>
              <a:pPr/>
              <a:t>04/09/2025</a:t>
            </a:fld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B23F95C-5707-D898-337A-2F922B24D3C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15A525-766D-4717-AE78-CEF784F27558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E0DC51-EDE7-CF32-3E22-1123567B6493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4C26752-B383-43E4-7A4C-0F83000C7C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3C3D0A-B27A-E2DC-17B6-CC3D57134D78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D9A0A8-C12D-EE2A-C93E-AB08ED4472B8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2025</a:t>
            </a:r>
          </a:p>
        </p:txBody>
      </p:sp>
      <p:pic>
        <p:nvPicPr>
          <p:cNvPr id="10" name="Picture 2" descr="Facebook Logos PNG images free download">
            <a:extLst>
              <a:ext uri="{FF2B5EF4-FFF2-40B4-BE49-F238E27FC236}">
                <a16:creationId xmlns:a16="http://schemas.microsoft.com/office/drawing/2014/main" id="{6544CA32-1294-1F40-E7DB-8741DADBD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271734F-A57E-8838-BF44-0E5F40FE7600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1.1.1 Computing devices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3774E7-F70E-341A-30E0-FE8A73C86761}"/>
              </a:ext>
            </a:extLst>
          </p:cNvPr>
          <p:cNvSpPr/>
          <p:nvPr/>
        </p:nvSpPr>
        <p:spPr>
          <a:xfrm>
            <a:off x="92077" y="1013242"/>
            <a:ext cx="5124256" cy="878113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  <a:endParaRPr lang="en-GB" sz="1600" b="1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An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input device 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is a piece of equipment that allows users to enter data into a computer. </a:t>
            </a:r>
          </a:p>
        </p:txBody>
      </p:sp>
      <p:graphicFrame>
        <p:nvGraphicFramePr>
          <p:cNvPr id="37" name="Table 3">
            <a:extLst>
              <a:ext uri="{FF2B5EF4-FFF2-40B4-BE49-F238E27FC236}">
                <a16:creationId xmlns:a16="http://schemas.microsoft.com/office/drawing/2014/main" id="{D65C7AC9-9855-B08C-48B0-CDE7B8781E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123936"/>
              </p:ext>
            </p:extLst>
          </p:nvPr>
        </p:nvGraphicFramePr>
        <p:xfrm>
          <a:off x="5514667" y="1455367"/>
          <a:ext cx="6525006" cy="217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002">
                  <a:extLst>
                    <a:ext uri="{9D8B030D-6E8A-4147-A177-3AD203B41FA5}">
                      <a16:colId xmlns:a16="http://schemas.microsoft.com/office/drawing/2014/main" val="1942335698"/>
                    </a:ext>
                  </a:extLst>
                </a:gridCol>
                <a:gridCol w="2175002">
                  <a:extLst>
                    <a:ext uri="{9D8B030D-6E8A-4147-A177-3AD203B41FA5}">
                      <a16:colId xmlns:a16="http://schemas.microsoft.com/office/drawing/2014/main" val="1951182335"/>
                    </a:ext>
                  </a:extLst>
                </a:gridCol>
                <a:gridCol w="2175002">
                  <a:extLst>
                    <a:ext uri="{9D8B030D-6E8A-4147-A177-3AD203B41FA5}">
                      <a16:colId xmlns:a16="http://schemas.microsoft.com/office/drawing/2014/main" val="116750559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Mouse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571431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To select, drag and drop items, control tools and scroll through pages.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796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  <a:cs typeface="Segoe UI" panose="020B0502040204020203" pitchFamily="34" charset="0"/>
                        </a:rPr>
                        <a:t>Trackball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  <a:cs typeface="Segoe UI" panose="020B0502040204020203" pitchFamily="34" charset="0"/>
                        </a:rPr>
                        <a:t>Gaming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  <a:cs typeface="Segoe UI" panose="020B0502040204020203" pitchFamily="34" charset="0"/>
                        </a:rPr>
                        <a:t>Touchpad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986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Includes a large ball on the top or side that can be controlled by a thumb.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Designed to play for long periods with a right and left button and a scroll wheel.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A pointing device built into a keyboard on devices like a laptop.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947818"/>
                  </a:ext>
                </a:extLst>
              </a:tr>
            </a:tbl>
          </a:graphicData>
        </a:graphic>
      </p:graphicFrame>
      <p:graphicFrame>
        <p:nvGraphicFramePr>
          <p:cNvPr id="38" name="Table 4">
            <a:extLst>
              <a:ext uri="{FF2B5EF4-FFF2-40B4-BE49-F238E27FC236}">
                <a16:creationId xmlns:a16="http://schemas.microsoft.com/office/drawing/2014/main" id="{117DDFAB-CEC0-2D5C-408D-83561120D2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382176"/>
              </p:ext>
            </p:extLst>
          </p:nvPr>
        </p:nvGraphicFramePr>
        <p:xfrm>
          <a:off x="5514666" y="3809127"/>
          <a:ext cx="6525006" cy="214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2503">
                  <a:extLst>
                    <a:ext uri="{9D8B030D-6E8A-4147-A177-3AD203B41FA5}">
                      <a16:colId xmlns:a16="http://schemas.microsoft.com/office/drawing/2014/main" val="1392133263"/>
                    </a:ext>
                  </a:extLst>
                </a:gridCol>
                <a:gridCol w="3262503">
                  <a:extLst>
                    <a:ext uri="{9D8B030D-6E8A-4147-A177-3AD203B41FA5}">
                      <a16:colId xmlns:a16="http://schemas.microsoft.com/office/drawing/2014/main" val="4646842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Keyboard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636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A standard QWERTY keyboard is a fast method of data input for those who are able to touch-type.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481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  <a:cs typeface="Segoe UI" panose="020B0502040204020203" pitchFamily="34" charset="0"/>
                        </a:rPr>
                        <a:t>Braille keyboard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  <a:cs typeface="Segoe UI" panose="020B0502040204020203" pitchFamily="34" charset="0"/>
                        </a:rPr>
                        <a:t>Concept keyboard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0365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Uses raised patterns on each key to aid users with visual impairment.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Uses symbols/images on each key to allow fast input of data.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958240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C4671C39-B80A-3409-B916-632EA9486DAE}"/>
              </a:ext>
            </a:extLst>
          </p:cNvPr>
          <p:cNvSpPr txBox="1"/>
          <p:nvPr/>
        </p:nvSpPr>
        <p:spPr>
          <a:xfrm>
            <a:off x="5514667" y="1013242"/>
            <a:ext cx="652500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Navigation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A0DAB0E-EDDC-F0D5-9972-3349A524930C}"/>
              </a:ext>
            </a:extLst>
          </p:cNvPr>
          <p:cNvSpPr txBox="1"/>
          <p:nvPr/>
        </p:nvSpPr>
        <p:spPr>
          <a:xfrm>
            <a:off x="129467" y="2152678"/>
            <a:ext cx="506400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Capturing images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ED4E817-5382-65D4-7200-BA58417CCD83}"/>
              </a:ext>
            </a:extLst>
          </p:cNvPr>
          <p:cNvSpPr txBox="1"/>
          <p:nvPr/>
        </p:nvSpPr>
        <p:spPr>
          <a:xfrm>
            <a:off x="129467" y="2689088"/>
            <a:ext cx="5064006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Scanner: 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To digitise documents which means to convert a hard copy (paper) into a digital version stored on a computer. There are two types of scanner: flatbed and handheld.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D7D20A1-1F02-A430-04D4-3D54FD358535}"/>
              </a:ext>
            </a:extLst>
          </p:cNvPr>
          <p:cNvSpPr txBox="1"/>
          <p:nvPr/>
        </p:nvSpPr>
        <p:spPr>
          <a:xfrm>
            <a:off x="152327" y="3844275"/>
            <a:ext cx="5064006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Digital camera: 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 way of capturing a digital image. Commonly embedded within smart devices now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8ED2EC-2CCE-B4F4-F707-2D7968373DF4}"/>
              </a:ext>
            </a:extLst>
          </p:cNvPr>
          <p:cNvSpPr txBox="1"/>
          <p:nvPr/>
        </p:nvSpPr>
        <p:spPr>
          <a:xfrm>
            <a:off x="152327" y="4571759"/>
            <a:ext cx="5064006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Graphics tablet: 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It allows the user to input a drawing to the computer using a type of pen called a stylus.</a:t>
            </a:r>
          </a:p>
        </p:txBody>
      </p:sp>
    </p:spTree>
    <p:extLst>
      <p:ext uri="{BB962C8B-B14F-4D97-AF65-F5344CB8AC3E}">
        <p14:creationId xmlns:p14="http://schemas.microsoft.com/office/powerpoint/2010/main" val="673564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171CD4-71D6-49F4-78A6-F5525ABF5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F164A-16C7-3587-2D58-A6F71014E87E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EDD060-7686-4182-88FC-FC6F0042F315}" type="datetimeFigureOut">
              <a:rPr lang="en-GB" smtClean="0"/>
              <a:pPr/>
              <a:t>04/09/2025</a:t>
            </a:fld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3109AC5-F7FF-051E-9ABB-C35A5D90BD1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15A525-766D-4717-AE78-CEF784F2755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19CBA7-C3A8-2760-17A0-32DF49CD91F4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F9669129-8255-94AE-4F78-6D2F99F9D5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2BFD5E-71F5-76F7-BBDE-7A1E86676F73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5731A2-A381-48AB-1DA8-145D847539BD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2025</a:t>
            </a:r>
          </a:p>
        </p:txBody>
      </p:sp>
      <p:pic>
        <p:nvPicPr>
          <p:cNvPr id="10" name="Picture 2" descr="Facebook Logos PNG images free download">
            <a:extLst>
              <a:ext uri="{FF2B5EF4-FFF2-40B4-BE49-F238E27FC236}">
                <a16:creationId xmlns:a16="http://schemas.microsoft.com/office/drawing/2014/main" id="{E701E691-4A9C-A634-1D8F-C6C1931A2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45502EA-D280-1241-3F7C-E266B1D60B8F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1.1.1 Computing devices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75FCE6-40C0-C64A-B0FA-122073115E99}"/>
              </a:ext>
            </a:extLst>
          </p:cNvPr>
          <p:cNvSpPr txBox="1"/>
          <p:nvPr/>
        </p:nvSpPr>
        <p:spPr>
          <a:xfrm>
            <a:off x="114937" y="1104233"/>
            <a:ext cx="506400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Capturing sound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41D0FD-0F98-E224-64FE-6086AE604EB6}"/>
              </a:ext>
            </a:extLst>
          </p:cNvPr>
          <p:cNvSpPr txBox="1"/>
          <p:nvPr/>
        </p:nvSpPr>
        <p:spPr>
          <a:xfrm>
            <a:off x="114937" y="1640643"/>
            <a:ext cx="5064006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Webcam: 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Used to communicate with each other using an internet connection. This captures audio and visual elements and is commonly used for online meetings.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90A808-BEE1-960E-9813-0CEEF59E5BC3}"/>
              </a:ext>
            </a:extLst>
          </p:cNvPr>
          <p:cNvSpPr txBox="1"/>
          <p:nvPr/>
        </p:nvSpPr>
        <p:spPr>
          <a:xfrm>
            <a:off x="114937" y="2592717"/>
            <a:ext cx="5064006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MIDI keyboard: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A way of inputting sounds to a computer through digital signals.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580627-5721-0D90-D58D-86803F1559C2}"/>
              </a:ext>
            </a:extLst>
          </p:cNvPr>
          <p:cNvSpPr txBox="1"/>
          <p:nvPr/>
        </p:nvSpPr>
        <p:spPr>
          <a:xfrm>
            <a:off x="114937" y="3298569"/>
            <a:ext cx="5064006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Microphone: 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Used to input data that can be converted digitally or outputted to an output device like speakers.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38CE15-B3AB-6A1C-1069-37E736F4EC94}"/>
              </a:ext>
            </a:extLst>
          </p:cNvPr>
          <p:cNvSpPr txBox="1"/>
          <p:nvPr/>
        </p:nvSpPr>
        <p:spPr>
          <a:xfrm>
            <a:off x="114937" y="4212861"/>
            <a:ext cx="506400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Sensors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796B17-A7CF-3F70-5201-8A0EBA82FA4C}"/>
              </a:ext>
            </a:extLst>
          </p:cNvPr>
          <p:cNvSpPr txBox="1"/>
          <p:nvPr/>
        </p:nvSpPr>
        <p:spPr>
          <a:xfrm>
            <a:off x="114937" y="4737105"/>
            <a:ext cx="5064006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Sensors: 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It uses different methods to input data into a computer for a specific purpose. For example, a thermostat will read room temperature, and an infrared sensor may detect movement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B4908C-D1EC-F731-E007-53F85002E128}"/>
              </a:ext>
            </a:extLst>
          </p:cNvPr>
          <p:cNvSpPr txBox="1"/>
          <p:nvPr/>
        </p:nvSpPr>
        <p:spPr>
          <a:xfrm>
            <a:off x="5558993" y="1087917"/>
            <a:ext cx="64856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Readers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3A157B-59B6-0E54-6BBC-4292C80B9A87}"/>
              </a:ext>
            </a:extLst>
          </p:cNvPr>
          <p:cNvSpPr/>
          <p:nvPr/>
        </p:nvSpPr>
        <p:spPr>
          <a:xfrm>
            <a:off x="5558993" y="1605456"/>
            <a:ext cx="3156792" cy="112126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QR code reader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This allows you to scan the code normally found on a mobile phone and get information about a product or service. </a:t>
            </a:r>
            <a:endParaRPr lang="en-GB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63072-1925-B6D3-D77B-9D3A047D3A35}"/>
              </a:ext>
            </a:extLst>
          </p:cNvPr>
          <p:cNvSpPr/>
          <p:nvPr/>
        </p:nvSpPr>
        <p:spPr>
          <a:xfrm>
            <a:off x="8887853" y="1586076"/>
            <a:ext cx="3156792" cy="11624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Barcode reader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This allows data held by a barcode to be transferred to a computer. This could be information about a product in a supermarket. </a:t>
            </a:r>
            <a:endParaRPr lang="en-GB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B2D855E-CBD9-1FFA-B67E-0445975F7842}"/>
              </a:ext>
            </a:extLst>
          </p:cNvPr>
          <p:cNvSpPr/>
          <p:nvPr/>
        </p:nvSpPr>
        <p:spPr>
          <a:xfrm>
            <a:off x="5551688" y="2864966"/>
            <a:ext cx="3156792" cy="11624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Optimal mark reader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An optical mark reader recognises the position of marks on a document and inputs this information to the computer.</a:t>
            </a:r>
            <a:endParaRPr lang="en-GB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F5D646F-BCF4-A0E3-010D-D19AA56A9222}"/>
              </a:ext>
            </a:extLst>
          </p:cNvPr>
          <p:cNvSpPr/>
          <p:nvPr/>
        </p:nvSpPr>
        <p:spPr>
          <a:xfrm>
            <a:off x="8889673" y="2872695"/>
            <a:ext cx="3154758" cy="11624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Magnetic ink character recognition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This input device reads magnetic ink characters such as those at the bottom of a cheque. </a:t>
            </a:r>
            <a:endParaRPr lang="en-GB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2402772-2F64-D17A-7C57-5C8A14CDAA5A}"/>
              </a:ext>
            </a:extLst>
          </p:cNvPr>
          <p:cNvSpPr/>
          <p:nvPr/>
        </p:nvSpPr>
        <p:spPr>
          <a:xfrm>
            <a:off x="5551688" y="4113250"/>
            <a:ext cx="3156792" cy="11624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Magnetic stripe reader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 magnetic stripe reader is needed to input the information held on the black magnetic stripe that you find on the back of cards,</a:t>
            </a:r>
            <a:endParaRPr lang="en-GB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58A35BA-752C-EE86-89A3-79A825F91AD0}"/>
              </a:ext>
            </a:extLst>
          </p:cNvPr>
          <p:cNvSpPr/>
          <p:nvPr/>
        </p:nvSpPr>
        <p:spPr>
          <a:xfrm>
            <a:off x="8889673" y="4116030"/>
            <a:ext cx="3154758" cy="11624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RFID reader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 small chip and an antenna to identify electromagnetic fields using radio waves and can be used from a distance.</a:t>
            </a:r>
            <a:endParaRPr lang="en-GB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7AFA1A-A54C-20F0-C666-E2036A6AAD2E}"/>
              </a:ext>
            </a:extLst>
          </p:cNvPr>
          <p:cNvSpPr txBox="1"/>
          <p:nvPr/>
        </p:nvSpPr>
        <p:spPr>
          <a:xfrm>
            <a:off x="5551687" y="5412485"/>
            <a:ext cx="6503669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Segoe UI Variable Text" pitchFamily="2" charset="0"/>
                <a:cs typeface="Segoe UI" panose="020B0502040204020203" pitchFamily="34" charset="0"/>
              </a:rPr>
              <a:t>Biometrics:</a:t>
            </a:r>
            <a:r>
              <a:rPr lang="en-GB" sz="1400" dirty="0">
                <a:latin typeface="Segoe UI Variable Text" pitchFamily="2" charset="0"/>
                <a:cs typeface="Segoe UI" panose="020B0502040204020203" pitchFamily="34" charset="0"/>
              </a:rPr>
              <a:t> It uses unique physical characteristics of an individual to input data into a computer such as: eye (retina and iris) recognition, facial recognition or fingerprints.</a:t>
            </a:r>
          </a:p>
        </p:txBody>
      </p:sp>
    </p:spTree>
    <p:extLst>
      <p:ext uri="{BB962C8B-B14F-4D97-AF65-F5344CB8AC3E}">
        <p14:creationId xmlns:p14="http://schemas.microsoft.com/office/powerpoint/2010/main" val="14317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EF87B-C996-27D1-9237-010004BC1F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93688-8597-1519-6E87-1CF468641649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EDD060-7686-4182-88FC-FC6F0042F315}" type="datetimeFigureOut">
              <a:rPr lang="en-GB" smtClean="0"/>
              <a:pPr/>
              <a:t>04/09/2025</a:t>
            </a:fld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F36030C-987E-01D3-DF3E-1D26FFC3CBE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15A525-766D-4717-AE78-CEF784F27558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BE4C6E-E3B5-356D-0F11-8043C3C9C27A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A784097-C743-9544-32F1-1D7FB5122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36D00A-860E-74C8-F72A-1FE92A2BCDAF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E17C3F-9CC7-192D-071F-A10C4AE10249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2025</a:t>
            </a:r>
          </a:p>
        </p:txBody>
      </p:sp>
      <p:pic>
        <p:nvPicPr>
          <p:cNvPr id="10" name="Picture 2" descr="Facebook Logos PNG images free download">
            <a:extLst>
              <a:ext uri="{FF2B5EF4-FFF2-40B4-BE49-F238E27FC236}">
                <a16:creationId xmlns:a16="http://schemas.microsoft.com/office/drawing/2014/main" id="{D49C3AE8-B703-AD75-18B3-E8CE78971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824B2F4-CBCD-601D-06D9-94E0189D191D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1.1.1 Computing devices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EF7087-F53D-D433-9687-BE30CB62D77D}"/>
              </a:ext>
            </a:extLst>
          </p:cNvPr>
          <p:cNvSpPr/>
          <p:nvPr/>
        </p:nvSpPr>
        <p:spPr>
          <a:xfrm>
            <a:off x="92076" y="1013242"/>
            <a:ext cx="5511283" cy="878113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  <a:endParaRPr lang="en-GB" sz="1600" b="1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An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output device 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is a piece of equipment that allows users to receive data from a computer. </a:t>
            </a:r>
          </a:p>
          <a:p>
            <a:endParaRPr lang="en-GB" sz="16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84FC20-36F4-40AF-1DB6-560B8C7CB55A}"/>
              </a:ext>
            </a:extLst>
          </p:cNvPr>
          <p:cNvSpPr txBox="1"/>
          <p:nvPr/>
        </p:nvSpPr>
        <p:spPr>
          <a:xfrm>
            <a:off x="84456" y="2023193"/>
            <a:ext cx="204648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View</a:t>
            </a:r>
            <a:endParaRPr lang="en-GB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850C80-FD23-2F31-8F52-348CDB165AB0}"/>
              </a:ext>
            </a:extLst>
          </p:cNvPr>
          <p:cNvSpPr/>
          <p:nvPr/>
        </p:nvSpPr>
        <p:spPr>
          <a:xfrm>
            <a:off x="84456" y="2534203"/>
            <a:ext cx="2046486" cy="13187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Monitor/Screen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This allows you to view information on a screen.</a:t>
            </a:r>
          </a:p>
          <a:p>
            <a:endParaRPr lang="en-GB" sz="1600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9F48CFD-BCCD-92DC-E374-ADC35158B0DD}"/>
              </a:ext>
            </a:extLst>
          </p:cNvPr>
          <p:cNvSpPr/>
          <p:nvPr/>
        </p:nvSpPr>
        <p:spPr>
          <a:xfrm>
            <a:off x="73026" y="3982617"/>
            <a:ext cx="2057916" cy="15608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Projector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This is used to view data on a larger screen, used in meetings and conferences.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59E391-030D-999C-D304-278171F1EA94}"/>
              </a:ext>
            </a:extLst>
          </p:cNvPr>
          <p:cNvSpPr txBox="1"/>
          <p:nvPr/>
        </p:nvSpPr>
        <p:spPr>
          <a:xfrm>
            <a:off x="2378076" y="2023193"/>
            <a:ext cx="325393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Listen</a:t>
            </a:r>
            <a:endParaRPr lang="en-GB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0D44CD-9B1C-E858-D628-6671E44342A4}"/>
              </a:ext>
            </a:extLst>
          </p:cNvPr>
          <p:cNvSpPr/>
          <p:nvPr/>
        </p:nvSpPr>
        <p:spPr>
          <a:xfrm>
            <a:off x="2378077" y="2523520"/>
            <a:ext cx="3253933" cy="13187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Speakers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This allows the user to hear sound such as listening to music, watch a video, enhance the sound quality on a computer game.</a:t>
            </a:r>
            <a:endParaRPr lang="en-GB" sz="1600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0B7BCDC-C64E-E64A-B3A0-1529ED2BCD60}"/>
              </a:ext>
            </a:extLst>
          </p:cNvPr>
          <p:cNvSpPr/>
          <p:nvPr/>
        </p:nvSpPr>
        <p:spPr>
          <a:xfrm>
            <a:off x="2378076" y="3967226"/>
            <a:ext cx="3253934" cy="15608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Headphones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This is an alternative way of hearing sound but instead this is used so that one individual can hear the sounds instead of being heard by everyone. </a:t>
            </a:r>
            <a:endParaRPr lang="en-GB" sz="1600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880298-C7DD-5E0C-1286-4DF93FD551ED}"/>
              </a:ext>
            </a:extLst>
          </p:cNvPr>
          <p:cNvSpPr txBox="1"/>
          <p:nvPr/>
        </p:nvSpPr>
        <p:spPr>
          <a:xfrm>
            <a:off x="5809483" y="1013242"/>
            <a:ext cx="6203196" cy="3708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Printers</a:t>
            </a:r>
            <a:endParaRPr lang="en-GB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3B04618-C12F-7F68-F6A9-328E46203A09}"/>
              </a:ext>
            </a:extLst>
          </p:cNvPr>
          <p:cNvSpPr/>
          <p:nvPr/>
        </p:nvSpPr>
        <p:spPr>
          <a:xfrm>
            <a:off x="5832343" y="1488200"/>
            <a:ext cx="3063240" cy="9232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Inkjet printer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Common household printer which is affordable and prints to a good standard.</a:t>
            </a:r>
            <a:endParaRPr lang="en-GB" sz="1400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98C8385-75A4-3D61-3F0B-D64CFF4E2D65}"/>
              </a:ext>
            </a:extLst>
          </p:cNvPr>
          <p:cNvSpPr/>
          <p:nvPr/>
        </p:nvSpPr>
        <p:spPr>
          <a:xfrm>
            <a:off x="9095639" y="1488200"/>
            <a:ext cx="2909789" cy="9232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Laser printer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 quicker and more expensive form of printing with user's toner instead of printer ink. </a:t>
            </a:r>
            <a:endParaRPr lang="en-GB" sz="1400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C509ED3-4E62-CE4E-398E-05C832956D78}"/>
              </a:ext>
            </a:extLst>
          </p:cNvPr>
          <p:cNvSpPr/>
          <p:nvPr/>
        </p:nvSpPr>
        <p:spPr>
          <a:xfrm>
            <a:off x="5832343" y="2501238"/>
            <a:ext cx="3063240" cy="11624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Dot matrix printer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It has small pins on the print head that hit against an ink-soaked ribbon to make a mark on the paper. </a:t>
            </a:r>
            <a:endParaRPr lang="en-GB" sz="1400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B3E77D4-0643-3790-D3DB-788D1F0FF6D0}"/>
              </a:ext>
            </a:extLst>
          </p:cNvPr>
          <p:cNvSpPr/>
          <p:nvPr/>
        </p:nvSpPr>
        <p:spPr>
          <a:xfrm>
            <a:off x="9102944" y="2501238"/>
            <a:ext cx="2907915" cy="11624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Thermal printer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Produces a printed image by passing paper with a special coating over a small electrical print heads.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CA05345-5408-92E7-378B-FE1F33DD1929}"/>
              </a:ext>
            </a:extLst>
          </p:cNvPr>
          <p:cNvSpPr/>
          <p:nvPr/>
        </p:nvSpPr>
        <p:spPr>
          <a:xfrm>
            <a:off x="5859337" y="3752073"/>
            <a:ext cx="3063240" cy="11624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Dye-sublimination printer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Uses heat to print onto materials other than paper such as plastic, fabric and cards.</a:t>
            </a:r>
            <a:endParaRPr lang="en-GB" sz="1400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C1F8D65-5968-F9F1-6A0B-00AD80396944}"/>
              </a:ext>
            </a:extLst>
          </p:cNvPr>
          <p:cNvSpPr/>
          <p:nvPr/>
        </p:nvSpPr>
        <p:spPr>
          <a:xfrm>
            <a:off x="9131758" y="3752073"/>
            <a:ext cx="2907915" cy="11624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3D printer</a:t>
            </a:r>
          </a:p>
          <a:p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These use instructions from CAD software to create a 3D design of a product. Useful when creating prototypes.</a:t>
            </a:r>
            <a:endParaRPr lang="en-GB" sz="1400" dirty="0">
              <a:solidFill>
                <a:schemeClr val="tx1"/>
              </a:solidFill>
              <a:latin typeface="Segoe UI Variable Text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6CE6410-ADE1-A3F3-1A7D-2BD4D67B611F}"/>
              </a:ext>
            </a:extLst>
          </p:cNvPr>
          <p:cNvSpPr/>
          <p:nvPr/>
        </p:nvSpPr>
        <p:spPr>
          <a:xfrm>
            <a:off x="5859336" y="5117685"/>
            <a:ext cx="6175731" cy="80353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Plotter: </a:t>
            </a:r>
            <a:r>
              <a:rPr lang="en-GB" sz="14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This allows large scale drawings such as maps and large posters to be printed. It also uses vector graphics which enables high quality content to be printed.</a:t>
            </a:r>
          </a:p>
        </p:txBody>
      </p:sp>
    </p:spTree>
    <p:extLst>
      <p:ext uri="{BB962C8B-B14F-4D97-AF65-F5344CB8AC3E}">
        <p14:creationId xmlns:p14="http://schemas.microsoft.com/office/powerpoint/2010/main" val="1734220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805</Words>
  <Application>Microsoft Office PowerPoint</Application>
  <PresentationFormat>Widescreen</PresentationFormat>
  <Paragraphs>82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Display</vt:lpstr>
      <vt:lpstr>Arial</vt:lpstr>
      <vt:lpstr>Segoe UI Black</vt:lpstr>
      <vt:lpstr>Segoe UI Variable Display Semib</vt:lpstr>
      <vt:lpstr>Segoe UI Variable Text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Corbett, DC (Staff, Parks House)</dc:creator>
  <cp:lastModifiedBy>Simply Teach</cp:lastModifiedBy>
  <cp:revision>2</cp:revision>
  <dcterms:created xsi:type="dcterms:W3CDTF">2025-03-08T18:52:47Z</dcterms:created>
  <dcterms:modified xsi:type="dcterms:W3CDTF">2025-09-04T20:54:11Z</dcterms:modified>
</cp:coreProperties>
</file>